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69" r:id="rId2"/>
    <p:sldId id="264" r:id="rId3"/>
    <p:sldId id="265" r:id="rId4"/>
    <p:sldId id="26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75490"/>
  </p:normalViewPr>
  <p:slideViewPr>
    <p:cSldViewPr snapToGrid="0" snapToObjects="1">
      <p:cViewPr varScale="1">
        <p:scale>
          <a:sx n="85" d="100"/>
          <a:sy n="85" d="100"/>
        </p:scale>
        <p:origin x="1592" y="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4E8D9-9AB4-BB41-896E-4F0C3EB72014}" type="datetimeFigureOut">
              <a:rPr kumimoji="1" lang="zh-CN" altLang="en-US" smtClean="0"/>
              <a:t>2020/2/10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F25683-3C25-164E-9944-DB053C3E0CD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8824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Hello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everyone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im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Bingning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Wang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Sogou,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my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introduction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neural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question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generation,</a:t>
            </a:r>
            <a:r>
              <a:rPr kumimoji="1" lang="zh-CN" altLang="en-US" dirty="0"/>
              <a:t> </a:t>
            </a:r>
            <a:r>
              <a:rPr kumimoji="1" lang="en-US" altLang="zh-CN" dirty="0"/>
              <a:t>aka</a:t>
            </a:r>
            <a:r>
              <a:rPr kumimoji="1" lang="zh-CN" altLang="en-US" dirty="0"/>
              <a:t> </a:t>
            </a:r>
            <a:r>
              <a:rPr kumimoji="1" lang="en-US" altLang="zh-CN" dirty="0"/>
              <a:t>NQG.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F25683-3C25-164E-9944-DB053C3E0CD9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25318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Previous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NQG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mainly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divided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steams,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answer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answer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agnositc</a:t>
            </a:r>
            <a:r>
              <a:rPr kumimoji="1" lang="en-US" altLang="zh-CN" dirty="0"/>
              <a:t>.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answer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NQG,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addition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original</a:t>
            </a:r>
            <a:r>
              <a:rPr kumimoji="1" lang="zh-CN" altLang="en-US" dirty="0"/>
              <a:t> </a:t>
            </a:r>
            <a:r>
              <a:rPr kumimoji="1" lang="en-US" altLang="zh-CN" dirty="0"/>
              <a:t>document,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target</a:t>
            </a:r>
            <a:r>
              <a:rPr kumimoji="1" lang="zh-CN" altLang="en-US" dirty="0"/>
              <a:t> </a:t>
            </a:r>
            <a:r>
              <a:rPr kumimoji="1" lang="en-US" altLang="zh-CN" dirty="0"/>
              <a:t>answer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question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generated.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However,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answer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NQG,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sometimes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trivial</a:t>
            </a:r>
            <a:r>
              <a:rPr kumimoji="1" lang="zh-CN" altLang="en-US" dirty="0"/>
              <a:t> </a:t>
            </a:r>
            <a:r>
              <a:rPr kumimoji="1" lang="en-US" altLang="zh-CN" dirty="0"/>
              <a:t>questions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modification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original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sentence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paragraph,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considering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meaning.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hand,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answer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agnostic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nqg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sometimes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irrelevant</a:t>
            </a:r>
            <a:r>
              <a:rPr kumimoji="1" lang="zh-CN" altLang="en-US" dirty="0"/>
              <a:t> </a:t>
            </a:r>
            <a:r>
              <a:rPr kumimoji="1" lang="en-US" altLang="zh-CN" dirty="0"/>
              <a:t>questions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document.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F25683-3C25-164E-9944-DB053C3E0CD9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22904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paper,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proposed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answer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information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guide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question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process,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treat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answer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hidden</a:t>
            </a:r>
            <a:r>
              <a:rPr kumimoji="1" lang="zh-CN" altLang="en-US" dirty="0"/>
              <a:t> </a:t>
            </a:r>
            <a:r>
              <a:rPr kumimoji="1" lang="en-US" altLang="zh-CN" dirty="0"/>
              <a:t>pivot,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must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induce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hidden</a:t>
            </a:r>
            <a:r>
              <a:rPr kumimoji="1" lang="zh-CN" altLang="en-US" dirty="0"/>
              <a:t> </a:t>
            </a:r>
            <a:r>
              <a:rPr kumimoji="1" lang="en-US" altLang="zh-CN" dirty="0"/>
              <a:t>variable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itself,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hidden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answer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information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question.</a:t>
            </a:r>
            <a:r>
              <a:rPr kumimoji="1" lang="zh-CN" altLang="en-US" dirty="0"/>
              <a:t> </a:t>
            </a:r>
            <a:r>
              <a:rPr kumimoji="1" lang="en-US" altLang="zh-CN" dirty="0"/>
              <a:t>Due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discreate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hidden</a:t>
            </a:r>
            <a:r>
              <a:rPr kumimoji="1" lang="zh-CN" altLang="en-US" dirty="0"/>
              <a:t> </a:t>
            </a:r>
            <a:r>
              <a:rPr kumimoji="1" lang="en-US" altLang="zh-CN" dirty="0"/>
              <a:t>variable,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straight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through</a:t>
            </a:r>
            <a:r>
              <a:rPr kumimoji="1" lang="zh-CN" altLang="en-US" dirty="0"/>
              <a:t> </a:t>
            </a:r>
            <a:r>
              <a:rPr kumimoji="1" lang="en-US" altLang="zh-CN" dirty="0"/>
              <a:t>estimator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/>
              <a:t>model.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F25683-3C25-164E-9944-DB053C3E0CD9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8291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evaluate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methods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SQuAD,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Experimental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answer-agnostic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answer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NQG</a:t>
            </a:r>
            <a:r>
              <a:rPr kumimoji="1" lang="zh-CN" altLang="en-US" dirty="0"/>
              <a:t> </a:t>
            </a:r>
            <a:r>
              <a:rPr kumimoji="1" lang="en-US" altLang="zh-CN" dirty="0"/>
              <a:t>demonstrate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advantage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proposed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methods.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Thank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F25683-3C25-164E-9944-DB053C3E0CD9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951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925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18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23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75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2/10/20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604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2/10/20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105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2/10/20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378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7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089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284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21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7BCBE-A2DD-2248-8676-657FEEB74689}" type="datetimeFigureOut">
              <a:rPr lang="en-US" smtClean="0"/>
              <a:t>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34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tiff"/><Relationship Id="rId5" Type="http://schemas.openxmlformats.org/officeDocument/2006/relationships/image" Target="../media/image1.tif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64FD988-CC8E-F34B-9A9B-08339FC92D6E}"/>
              </a:ext>
            </a:extLst>
          </p:cNvPr>
          <p:cNvSpPr/>
          <p:nvPr/>
        </p:nvSpPr>
        <p:spPr>
          <a:xfrm>
            <a:off x="1900050" y="1146404"/>
            <a:ext cx="838398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altLang="zh-CN" sz="5400" dirty="0"/>
              <a:t>Neural Question Generation with </a:t>
            </a:r>
          </a:p>
          <a:p>
            <a:pPr algn="ctr"/>
            <a:r>
              <a:rPr lang="en" altLang="zh-CN" sz="5400" dirty="0"/>
              <a:t>Answer Pivot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385ECFA-CE5D-D847-A8E4-8CC7DC558388}"/>
              </a:ext>
            </a:extLst>
          </p:cNvPr>
          <p:cNvSpPr txBox="1"/>
          <p:nvPr/>
        </p:nvSpPr>
        <p:spPr>
          <a:xfrm>
            <a:off x="878772" y="3955394"/>
            <a:ext cx="101534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altLang="zh-CN" sz="2000" dirty="0"/>
              <a:t>Xi</a:t>
            </a:r>
            <a:r>
              <a:rPr lang="en-US" altLang="zh-CN" sz="2000" dirty="0" err="1"/>
              <a:t>aochuan</a:t>
            </a:r>
            <a:r>
              <a:rPr lang="zh-CN" altLang="en-US" sz="2000" dirty="0"/>
              <a:t> </a:t>
            </a:r>
            <a:r>
              <a:rPr lang="en-US" altLang="zh-CN" sz="2000" dirty="0"/>
              <a:t>Wang, </a:t>
            </a:r>
            <a:r>
              <a:rPr lang="en" altLang="zh-CN" sz="2000" b="1" dirty="0" err="1"/>
              <a:t>BingningWang</a:t>
            </a:r>
            <a:endParaRPr lang="en-US" altLang="zh-CN" sz="2000" dirty="0"/>
          </a:p>
          <a:p>
            <a:pPr algn="ctr"/>
            <a:r>
              <a:rPr lang="en" altLang="zh-CN" sz="2000" dirty="0"/>
              <a:t>Ting Yao, Qi Zhang</a:t>
            </a:r>
            <a:r>
              <a:rPr lang="en-US" altLang="zh-CN" sz="2000" dirty="0"/>
              <a:t>,</a:t>
            </a:r>
            <a:r>
              <a:rPr lang="zh-CN" altLang="en-US" sz="2000" dirty="0"/>
              <a:t> </a:t>
            </a:r>
            <a:r>
              <a:rPr lang="en" altLang="zh-CN" sz="2000" dirty="0" err="1"/>
              <a:t>Jingfang</a:t>
            </a:r>
            <a:r>
              <a:rPr lang="en" altLang="zh-CN" sz="2000" dirty="0"/>
              <a:t> Xu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FD01483-0C9E-B047-AA2D-940B2851392D}"/>
              </a:ext>
            </a:extLst>
          </p:cNvPr>
          <p:cNvSpPr txBox="1"/>
          <p:nvPr/>
        </p:nvSpPr>
        <p:spPr>
          <a:xfrm>
            <a:off x="4387931" y="4886947"/>
            <a:ext cx="2636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/>
              <a:t>Sogou</a:t>
            </a:r>
            <a:endParaRPr kumimoji="1" lang="zh-CN" altLang="en-US" sz="2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0851543-BA41-D747-98E9-63D0917C08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21613"/>
            <a:ext cx="3859481" cy="10434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F0B572D-25D9-0E4F-82FF-EF239EDB99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0414" y="5925704"/>
            <a:ext cx="3263900" cy="825500"/>
          </a:xfrm>
          <a:prstGeom prst="rect">
            <a:avLst/>
          </a:prstGeom>
        </p:spPr>
      </p:pic>
      <p:pic>
        <p:nvPicPr>
          <p:cNvPr id="8" name="音频 7">
            <a:hlinkClick r:id="" action="ppaction://media"/>
            <a:extLst>
              <a:ext uri="{FF2B5EF4-FFF2-40B4-BE49-F238E27FC236}">
                <a16:creationId xmlns:a16="http://schemas.microsoft.com/office/drawing/2014/main" id="{56D243A0-50F0-EC4D-82D1-F3AE6165A0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5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33"/>
    </mc:Choice>
    <mc:Fallback xmlns="">
      <p:transition spd="slow" advTm="88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65BC71F-BCF9-7943-93B0-7D739AC722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1740" y="2747103"/>
            <a:ext cx="7984341" cy="411089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02EF793F-C58A-0641-BA13-E89B25E94F48}"/>
              </a:ext>
            </a:extLst>
          </p:cNvPr>
          <p:cNvSpPr txBox="1"/>
          <p:nvPr/>
        </p:nvSpPr>
        <p:spPr>
          <a:xfrm>
            <a:off x="83127" y="0"/>
            <a:ext cx="11637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/>
              <a:t>Previous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works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on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Neural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Question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Generation</a:t>
            </a:r>
            <a:endParaRPr kumimoji="1" lang="zh-CN" altLang="en-US" sz="36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3FBD9FD-2DD1-2845-B104-84865C6EED6B}"/>
              </a:ext>
            </a:extLst>
          </p:cNvPr>
          <p:cNvSpPr txBox="1"/>
          <p:nvPr/>
        </p:nvSpPr>
        <p:spPr>
          <a:xfrm>
            <a:off x="510637" y="911887"/>
            <a:ext cx="108065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400" dirty="0"/>
              <a:t>Answer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aware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NQG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systems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sometimes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generate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trivial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questions,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which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is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meaningless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to the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downstream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tasks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400" dirty="0"/>
              <a:t>Answer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agnostic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NQG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systems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sometimes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generate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irrelevant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questions.</a:t>
            </a:r>
            <a:endParaRPr kumimoji="1" lang="zh-CN" altLang="en-US" sz="2400" dirty="0"/>
          </a:p>
        </p:txBody>
      </p:sp>
      <p:pic>
        <p:nvPicPr>
          <p:cNvPr id="5" name="音频 4">
            <a:hlinkClick r:id="" action="ppaction://media"/>
            <a:extLst>
              <a:ext uri="{FF2B5EF4-FFF2-40B4-BE49-F238E27FC236}">
                <a16:creationId xmlns:a16="http://schemas.microsoft.com/office/drawing/2014/main" id="{D4129679-170A-574D-AFC1-D0EAF40E32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1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129"/>
    </mc:Choice>
    <mc:Fallback xmlns="">
      <p:transition spd="slow" advTm="381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3D38AE1-8B7D-7545-953F-00F4358E15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7292" y="0"/>
            <a:ext cx="5146623" cy="68580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03C429E-4813-284A-A619-C07EBADB6F85}"/>
              </a:ext>
            </a:extLst>
          </p:cNvPr>
          <p:cNvSpPr txBox="1"/>
          <p:nvPr/>
        </p:nvSpPr>
        <p:spPr>
          <a:xfrm>
            <a:off x="83127" y="0"/>
            <a:ext cx="11637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/>
              <a:t>Model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architecture</a:t>
            </a:r>
            <a:endParaRPr kumimoji="1" lang="zh-CN" altLang="en-US" sz="36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A1A9DA9-C04E-1242-97BF-4DF5B7C425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6933" y="2238731"/>
            <a:ext cx="2692400" cy="16891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740E618-FF01-D045-8B7D-BE63C3A1FCAC}"/>
              </a:ext>
            </a:extLst>
          </p:cNvPr>
          <p:cNvSpPr txBox="1"/>
          <p:nvPr/>
        </p:nvSpPr>
        <p:spPr>
          <a:xfrm>
            <a:off x="249382" y="783771"/>
            <a:ext cx="58379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We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treat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the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answer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hidden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variable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(inductive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bias)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to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guide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the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generation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of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the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question.</a:t>
            </a:r>
            <a:r>
              <a:rPr kumimoji="1" lang="zh-CN" altLang="en-US" sz="2400" dirty="0"/>
              <a:t> 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F836A5D-2D59-2443-BBB9-74BBA829CD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6933" y="4093029"/>
            <a:ext cx="2413000" cy="25908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998A2C2-A924-874D-BD18-FCA19A047274}"/>
              </a:ext>
            </a:extLst>
          </p:cNvPr>
          <p:cNvSpPr txBox="1"/>
          <p:nvPr/>
        </p:nvSpPr>
        <p:spPr>
          <a:xfrm>
            <a:off x="249382" y="5065263"/>
            <a:ext cx="2217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Gradient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straight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through</a:t>
            </a:r>
            <a:r>
              <a:rPr kumimoji="1" lang="zh-CN" altLang="en-US" dirty="0"/>
              <a:t> </a:t>
            </a:r>
            <a:r>
              <a:rPr kumimoji="1" lang="en-US" altLang="zh-CN" dirty="0"/>
              <a:t>estimator:</a:t>
            </a:r>
            <a:endParaRPr kumimoji="1" lang="zh-CN" altLang="en-US" dirty="0"/>
          </a:p>
        </p:txBody>
      </p:sp>
      <p:pic>
        <p:nvPicPr>
          <p:cNvPr id="8" name="音频 7">
            <a:hlinkClick r:id="" action="ppaction://media"/>
            <a:extLst>
              <a:ext uri="{FF2B5EF4-FFF2-40B4-BE49-F238E27FC236}">
                <a16:creationId xmlns:a16="http://schemas.microsoft.com/office/drawing/2014/main" id="{E94231DD-3D96-8848-B1E6-3367CD0E6B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97"/>
    </mc:Choice>
    <mc:Fallback xmlns="">
      <p:transition spd="slow" advTm="164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3D38C37-3751-6843-90DF-AD0D237144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50635"/>
            <a:ext cx="12192000" cy="466548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61D7472-7B9F-404E-8A9E-20B03E73EE05}"/>
              </a:ext>
            </a:extLst>
          </p:cNvPr>
          <p:cNvSpPr txBox="1"/>
          <p:nvPr/>
        </p:nvSpPr>
        <p:spPr>
          <a:xfrm>
            <a:off x="83127" y="0"/>
            <a:ext cx="11637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/>
              <a:t>Result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on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SQuAD</a:t>
            </a:r>
            <a:endParaRPr kumimoji="1" lang="zh-CN" altLang="en-US" sz="3600" dirty="0"/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4FA2535B-1CD3-1D4F-B4A9-5C4AC243C6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09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73"/>
    </mc:Choice>
    <mc:Fallback xmlns="">
      <p:transition spd="slow" advTm="125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1336</TotalTime>
  <Words>299</Words>
  <Application>Microsoft Macintosh PowerPoint</Application>
  <PresentationFormat>宽屏</PresentationFormat>
  <Paragraphs>21</Paragraphs>
  <Slides>4</Slides>
  <Notes>4</Notes>
  <HiddenSlides>0</HiddenSlides>
  <MMClips>4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等线</vt:lpstr>
      <vt:lpstr>宋体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Wu Coral</dc:creator>
  <cp:keywords/>
  <dc:description/>
  <cp:lastModifiedBy>Microsoft Office User</cp:lastModifiedBy>
  <cp:revision>52</cp:revision>
  <dcterms:created xsi:type="dcterms:W3CDTF">2014-01-14T12:05:24Z</dcterms:created>
  <dcterms:modified xsi:type="dcterms:W3CDTF">2020-02-10T05:44:17Z</dcterms:modified>
  <cp:category/>
</cp:coreProperties>
</file>